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29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100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23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1427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06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38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796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423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3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70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74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24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999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17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92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2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386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4EF38C-CCA3-4343-96FA-C4C104493F72}" type="datetimeFigureOut">
              <a:rPr lang="en-US" smtClean="0"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FE52A-CAF7-433E-A322-E83158C9E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4449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2.nscc.edu/lyle_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Converting a Word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01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the objectives for today’s session: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Prepare for the session.</a:t>
            </a:r>
          </a:p>
          <a:p>
            <a:r>
              <a:rPr lang="en-US" sz="3200" dirty="0" smtClean="0"/>
              <a:t>Open a document and add accessibility features in Microsoft Word.</a:t>
            </a:r>
          </a:p>
          <a:p>
            <a:r>
              <a:rPr lang="en-US" sz="3200" dirty="0" smtClean="0"/>
              <a:t>Clean Word code using the HTML-Cleaner.</a:t>
            </a:r>
          </a:p>
          <a:p>
            <a:r>
              <a:rPr lang="en-US" sz="3200" dirty="0" smtClean="0"/>
              <a:t>Create an HTML file and paste clean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53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Prepare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Please add your name to the sign-up sheet.</a:t>
            </a:r>
          </a:p>
          <a:p>
            <a:r>
              <a:rPr lang="en-US" sz="3200" dirty="0" smtClean="0"/>
              <a:t>Check to ensure that you have </a:t>
            </a:r>
            <a:r>
              <a:rPr lang="en-US" sz="3200" dirty="0" smtClean="0"/>
              <a:t>the </a:t>
            </a:r>
            <a:r>
              <a:rPr lang="en-US" sz="3200" dirty="0" smtClean="0"/>
              <a:t>fo</a:t>
            </a:r>
            <a:r>
              <a:rPr lang="en-US" sz="3200" dirty="0" smtClean="0"/>
              <a:t>llowing handouts</a:t>
            </a:r>
            <a:r>
              <a:rPr lang="en-US" sz="3200" dirty="0" smtClean="0"/>
              <a:t>?</a:t>
            </a:r>
          </a:p>
          <a:p>
            <a:pPr lvl="1"/>
            <a:r>
              <a:rPr lang="en-US" sz="3000" dirty="0" smtClean="0"/>
              <a:t>Convert Word to HTML</a:t>
            </a:r>
          </a:p>
          <a:p>
            <a:pPr lvl="1"/>
            <a:r>
              <a:rPr lang="en-US" sz="3000" dirty="0" smtClean="0"/>
              <a:t>Improve Accessibility of Word 2013</a:t>
            </a:r>
          </a:p>
          <a:p>
            <a:pPr lvl="1"/>
            <a:r>
              <a:rPr lang="en-US" sz="3000" dirty="0" smtClean="0"/>
              <a:t>What Are We Going to Do Today?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4362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Logon to the Computer (if you want to follow along)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33868"/>
            <a:ext cx="8946541" cy="419548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Launch a </a:t>
            </a:r>
            <a:r>
              <a:rPr lang="en-US" sz="3600" dirty="0" smtClean="0"/>
              <a:t>browser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Go to </a:t>
            </a:r>
            <a:r>
              <a:rPr lang="en-US" sz="3600" dirty="0" smtClean="0">
                <a:hlinkClick r:id="rId2"/>
              </a:rPr>
              <a:t>http://ww2.nscc.edu/lyle_l</a:t>
            </a:r>
            <a:r>
              <a:rPr lang="en-US" sz="3600" dirty="0" smtClean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2411" y="3733177"/>
            <a:ext cx="7784757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NOW, refer to the Microsoft Word topic in the handout titled “What Are We Going to Do Today?”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67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</TotalTime>
  <Words>126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Converting a Word Document</vt:lpstr>
      <vt:lpstr>These are the objectives for today’s session:</vt:lpstr>
      <vt:lpstr>Step 1: Prepare</vt:lpstr>
      <vt:lpstr>Logon to the Computer (if you want to follow along)</vt:lpstr>
    </vt:vector>
  </TitlesOfParts>
  <Company>NSCC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Converting a Word Document</dc:title>
  <dc:creator>Lyle, Linda</dc:creator>
  <cp:lastModifiedBy>Lyle, Linda</cp:lastModifiedBy>
  <cp:revision>7</cp:revision>
  <dcterms:created xsi:type="dcterms:W3CDTF">2015-01-07T20:51:26Z</dcterms:created>
  <dcterms:modified xsi:type="dcterms:W3CDTF">2015-01-07T21:59:52Z</dcterms:modified>
</cp:coreProperties>
</file>